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62" r:id="rId4"/>
    <p:sldId id="259" r:id="rId5"/>
    <p:sldId id="260" r:id="rId6"/>
    <p:sldId id="263" r:id="rId7"/>
    <p:sldId id="264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6075-72CC-4DEE-A1BD-719FCF6E21B7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2368-0C6B-41AA-9824-55EC127C78B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6075-72CC-4DEE-A1BD-719FCF6E21B7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2368-0C6B-41AA-9824-55EC127C7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6075-72CC-4DEE-A1BD-719FCF6E21B7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2368-0C6B-41AA-9824-55EC127C7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6075-72CC-4DEE-A1BD-719FCF6E21B7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2368-0C6B-41AA-9824-55EC127C7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6075-72CC-4DEE-A1BD-719FCF6E21B7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2368-0C6B-41AA-9824-55EC127C78B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6075-72CC-4DEE-A1BD-719FCF6E21B7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2368-0C6B-41AA-9824-55EC127C7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6075-72CC-4DEE-A1BD-719FCF6E21B7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2368-0C6B-41AA-9824-55EC127C78B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6075-72CC-4DEE-A1BD-719FCF6E21B7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2368-0C6B-41AA-9824-55EC127C7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6075-72CC-4DEE-A1BD-719FCF6E21B7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2368-0C6B-41AA-9824-55EC127C7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6075-72CC-4DEE-A1BD-719FCF6E21B7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2368-0C6B-41AA-9824-55EC127C78B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6075-72CC-4DEE-A1BD-719FCF6E21B7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2368-0C6B-41AA-9824-55EC127C7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0016075-72CC-4DEE-A1BD-719FCF6E21B7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9EC2368-0C6B-41AA-9824-55EC127C78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Do Now – p. 212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this a picture of? </a:t>
            </a:r>
          </a:p>
          <a:p>
            <a:r>
              <a:rPr lang="en-US" sz="3200" dirty="0" smtClean="0"/>
              <a:t>What do you already know about this case?</a:t>
            </a:r>
            <a:endParaRPr lang="en-US" sz="3200" dirty="0"/>
          </a:p>
        </p:txBody>
      </p:sp>
      <p:pic>
        <p:nvPicPr>
          <p:cNvPr id="2052" name="Picture 4" descr="http://latimesphoto.files.wordpress.com/2012/03/la-me-trayvon-rally001_m1iqeip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479" y="2819400"/>
            <a:ext cx="6133321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xplosion 1 3"/>
          <p:cNvSpPr/>
          <p:nvPr/>
        </p:nvSpPr>
        <p:spPr>
          <a:xfrm>
            <a:off x="6096000" y="-152400"/>
            <a:ext cx="3124200" cy="2209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3126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Today’s 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What is the </a:t>
            </a:r>
            <a:r>
              <a:rPr lang="en-US" sz="3600" dirty="0" err="1" smtClean="0"/>
              <a:t>Trayvon</a:t>
            </a:r>
            <a:r>
              <a:rPr lang="en-US" sz="3600" dirty="0" smtClean="0"/>
              <a:t> Martin case all about?</a:t>
            </a:r>
            <a:endParaRPr lang="en-US" sz="3600" dirty="0" smtClean="0"/>
          </a:p>
          <a:p>
            <a:r>
              <a:rPr lang="en-US" sz="3600" dirty="0" smtClean="0"/>
              <a:t>How do you take notes during an interview and for what do you use those notes?</a:t>
            </a:r>
          </a:p>
          <a:p>
            <a:r>
              <a:rPr lang="en-US" sz="3600" dirty="0" smtClean="0"/>
              <a:t>How can you pull usable quotes out of your interview notes or transcription?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2461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/>
              <a:t>Trayvon</a:t>
            </a:r>
            <a:r>
              <a:rPr lang="en-US" sz="4000" dirty="0" smtClean="0"/>
              <a:t> Martin Article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8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66886"/>
            <a:ext cx="8763000" cy="5319714"/>
          </a:xfrm>
        </p:spPr>
        <p:txBody>
          <a:bodyPr>
            <a:noAutofit/>
          </a:bodyPr>
          <a:lstStyle/>
          <a:p>
            <a:r>
              <a:rPr lang="en-US" sz="2700" dirty="0" err="1" smtClean="0"/>
              <a:t>Trayvon</a:t>
            </a:r>
            <a:r>
              <a:rPr lang="en-US" sz="2700" dirty="0" smtClean="0"/>
              <a:t> Martin was a 17-year-old African-American high school student who was shot and killed in Sanford, FL on  February 26</a:t>
            </a:r>
          </a:p>
          <a:p>
            <a:r>
              <a:rPr lang="en-US" sz="2700" dirty="0" smtClean="0"/>
              <a:t>His killer was a neighborhood watch captain named George Zimmerman, who is of mixed ethnic decent</a:t>
            </a:r>
          </a:p>
          <a:p>
            <a:r>
              <a:rPr lang="en-US" sz="2700" dirty="0" smtClean="0"/>
              <a:t>Zimmerman claimed he was acting in self defense and has not yet been arrested</a:t>
            </a:r>
          </a:p>
          <a:p>
            <a:pPr lvl="1"/>
            <a:r>
              <a:rPr lang="en-US" sz="2700" dirty="0" smtClean="0"/>
              <a:t>Florida has a </a:t>
            </a:r>
            <a:r>
              <a:rPr lang="en-US" sz="2700" b="1" dirty="0" smtClean="0"/>
              <a:t>“Stand Your Ground”</a:t>
            </a:r>
            <a:r>
              <a:rPr lang="en-US" sz="2700" dirty="0" smtClean="0"/>
              <a:t> self defense law</a:t>
            </a:r>
          </a:p>
          <a:p>
            <a:pPr lvl="2"/>
            <a:r>
              <a:rPr lang="en-US" sz="2700" dirty="0" smtClean="0"/>
              <a:t>Says a person may use deadly force if there is a reasonable threat without having to retreat first</a:t>
            </a:r>
          </a:p>
          <a:p>
            <a:pPr lvl="1"/>
            <a:r>
              <a:rPr lang="en-US" sz="2700" dirty="0" smtClean="0"/>
              <a:t>The Justice Department was called in to investigate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 </a:t>
            </a:r>
            <a:r>
              <a:rPr lang="en-US" sz="4000" dirty="0" err="1" smtClean="0"/>
              <a:t>Trayvon</a:t>
            </a:r>
            <a:r>
              <a:rPr lang="en-US" sz="4000" dirty="0" smtClean="0"/>
              <a:t> Martin Case</a:t>
            </a:r>
            <a:endParaRPr lang="en-US" sz="4000" dirty="0"/>
          </a:p>
        </p:txBody>
      </p:sp>
      <p:sp>
        <p:nvSpPr>
          <p:cNvPr id="4" name="Explosion 1 3"/>
          <p:cNvSpPr/>
          <p:nvPr/>
        </p:nvSpPr>
        <p:spPr>
          <a:xfrm>
            <a:off x="6781800" y="-228600"/>
            <a:ext cx="2590800" cy="1981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Notes</a:t>
            </a:r>
          </a:p>
          <a:p>
            <a:pPr algn="ctr"/>
            <a:r>
              <a:rPr lang="en-US" sz="2800" dirty="0" smtClean="0"/>
              <a:t>p. 213</a:t>
            </a:r>
            <a:endParaRPr lang="en-US" sz="2800" dirty="0"/>
          </a:p>
        </p:txBody>
      </p:sp>
      <p:pic>
        <p:nvPicPr>
          <p:cNvPr id="1026" name="Picture 2" descr="http://www.palmbeachpost.com/multimedia/dynamic/01388/Trayvon_Martin_1388706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19" y="3124200"/>
            <a:ext cx="3312319" cy="356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log.chron.com/torturedbyteenagers/files/2012/03/Trayvon-Martin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5" t="6788" r="12606" b="7103"/>
          <a:stretch/>
        </p:blipFill>
        <p:spPr bwMode="auto">
          <a:xfrm>
            <a:off x="3874164" y="3124200"/>
            <a:ext cx="4965036" cy="356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l.yimg.com/bt/api/res/1.2/qf3fjKP7FyTMJyrfQUMfKQ--/YXBwaWQ9eW5ld3M7cT04NTt3PTYzMA--/http:/media.zenfs.com/en/blogs/thelookout/George-Zimmerma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0" r="21748"/>
          <a:stretch/>
        </p:blipFill>
        <p:spPr bwMode="auto">
          <a:xfrm>
            <a:off x="3124200" y="4011107"/>
            <a:ext cx="2057400" cy="269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0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Press Conference Activity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Imagine you are at President Obama’s press conference</a:t>
            </a:r>
          </a:p>
          <a:p>
            <a:r>
              <a:rPr lang="en-US" sz="3200" dirty="0" smtClean="0"/>
              <a:t>He is about to be asked a question about the </a:t>
            </a:r>
            <a:r>
              <a:rPr lang="en-US" sz="3200" dirty="0" err="1" smtClean="0"/>
              <a:t>Trayvon</a:t>
            </a:r>
            <a:r>
              <a:rPr lang="en-US" sz="3200" dirty="0" smtClean="0"/>
              <a:t> Martin case</a:t>
            </a:r>
          </a:p>
          <a:p>
            <a:r>
              <a:rPr lang="en-US" sz="3200" dirty="0" smtClean="0"/>
              <a:t>You need to write down what Obama says so you can include a couple of quotes in an article you are writing</a:t>
            </a:r>
          </a:p>
          <a:p>
            <a:r>
              <a:rPr lang="en-US" sz="3200" dirty="0" smtClean="0"/>
              <a:t>Try to take notes on what Obama says during this video clip</a:t>
            </a:r>
            <a:endParaRPr lang="en-US" sz="3200" dirty="0" smtClean="0"/>
          </a:p>
        </p:txBody>
      </p:sp>
      <p:sp>
        <p:nvSpPr>
          <p:cNvPr id="4" name="Explosion 1 3"/>
          <p:cNvSpPr/>
          <p:nvPr/>
        </p:nvSpPr>
        <p:spPr>
          <a:xfrm>
            <a:off x="6019800" y="-152400"/>
            <a:ext cx="3581400" cy="1905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Use either   p. 212 or 213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761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 Conference Transcript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Now that you have the transcript, write a newspaper editorial about the </a:t>
            </a:r>
            <a:r>
              <a:rPr lang="en-US" sz="3200" dirty="0" err="1" smtClean="0"/>
              <a:t>Trayvon</a:t>
            </a:r>
            <a:r>
              <a:rPr lang="en-US" sz="3200" dirty="0" smtClean="0"/>
              <a:t> Martin case</a:t>
            </a:r>
          </a:p>
          <a:p>
            <a:r>
              <a:rPr lang="en-US" sz="3200" dirty="0" smtClean="0"/>
              <a:t>In your article you must…</a:t>
            </a:r>
          </a:p>
          <a:p>
            <a:pPr lvl="1"/>
            <a:r>
              <a:rPr lang="en-US" sz="2800" dirty="0" smtClean="0"/>
              <a:t>Give a basic summary of the facts of the case</a:t>
            </a:r>
          </a:p>
          <a:p>
            <a:pPr lvl="1"/>
            <a:r>
              <a:rPr lang="en-US" sz="2800" dirty="0" smtClean="0"/>
              <a:t>Give your opinion about the case</a:t>
            </a:r>
          </a:p>
          <a:p>
            <a:pPr lvl="1"/>
            <a:r>
              <a:rPr lang="en-US" sz="2800" dirty="0" smtClean="0"/>
              <a:t>Use at least two pieces of evidence (including at least one quote from President Obama)</a:t>
            </a:r>
          </a:p>
          <a:p>
            <a:pPr lvl="1"/>
            <a:r>
              <a:rPr lang="en-US" sz="2800" dirty="0" smtClean="0"/>
              <a:t>And tell why that evidence is important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32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3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Reflection – p. 212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quote from President Obama’s press conference did you choose and why?</a:t>
            </a:r>
            <a:endParaRPr lang="en-US" sz="4000" dirty="0"/>
          </a:p>
        </p:txBody>
      </p:sp>
      <p:sp>
        <p:nvSpPr>
          <p:cNvPr id="4" name="Explosion 1 3"/>
          <p:cNvSpPr/>
          <p:nvPr/>
        </p:nvSpPr>
        <p:spPr>
          <a:xfrm>
            <a:off x="2895600" y="3657600"/>
            <a:ext cx="3733800" cy="3124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Copy and Answer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1378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109</TotalTime>
  <Words>320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Clarity</vt:lpstr>
      <vt:lpstr>Do Now – p. 212</vt:lpstr>
      <vt:lpstr>Today’s Objectives</vt:lpstr>
      <vt:lpstr>Trayvon Martin Article</vt:lpstr>
      <vt:lpstr>The Trayvon Martin Case</vt:lpstr>
      <vt:lpstr>Press Conference Activity</vt:lpstr>
      <vt:lpstr>Press Conference Transcript</vt:lpstr>
      <vt:lpstr>Share Out</vt:lpstr>
      <vt:lpstr>Reflection – p. 212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212</dc:title>
  <dc:creator>Henry Mahegan</dc:creator>
  <cp:lastModifiedBy>Henry Mahegan</cp:lastModifiedBy>
  <cp:revision>10</cp:revision>
  <dcterms:created xsi:type="dcterms:W3CDTF">2012-03-29T17:31:29Z</dcterms:created>
  <dcterms:modified xsi:type="dcterms:W3CDTF">2012-03-29T23:16:43Z</dcterms:modified>
</cp:coreProperties>
</file>